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67" r:id="rId5"/>
    <p:sldId id="279" r:id="rId6"/>
    <p:sldId id="274" r:id="rId7"/>
    <p:sldId id="277" r:id="rId8"/>
    <p:sldId id="270" r:id="rId9"/>
    <p:sldId id="278" r:id="rId10"/>
    <p:sldId id="281" r:id="rId11"/>
    <p:sldId id="280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5360" autoAdjust="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96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1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6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8047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8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3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3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AC90F0-271D-4981-8E1C-E4700A37977C}" type="datetimeFigureOut">
              <a:rPr lang="pl-PL" smtClean="0"/>
              <a:pPr/>
              <a:t>2020-12-03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3BB098-964F-4A54-A592-AF624BF43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312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2054" y="1484784"/>
            <a:ext cx="4538217" cy="1656184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5300" dirty="0">
                <a:solidFill>
                  <a:srgbClr val="002060"/>
                </a:solidFill>
              </a:rPr>
              <a:t>BON edukacyjny </a:t>
            </a:r>
            <a:r>
              <a:rPr lang="pl-PL" sz="5300" dirty="0" smtClean="0">
                <a:solidFill>
                  <a:srgbClr val="002060"/>
                </a:solidFill>
              </a:rPr>
              <a:t>Sześciolatka</a:t>
            </a:r>
            <a:endParaRPr lang="pl-PL" sz="5300" dirty="0">
              <a:solidFill>
                <a:srgbClr val="002060"/>
              </a:solidFill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="" xmlns:a16="http://schemas.microsoft.com/office/drawing/2014/main" id="{E68653A2-6BE9-4D28-BEE0-E353C3195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7164" y="5589240"/>
            <a:ext cx="7036836" cy="1152128"/>
          </a:xfrm>
        </p:spPr>
        <p:txBody>
          <a:bodyPr>
            <a:no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Szkoła podstawowa nr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139,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Ludwiki Wawrzyńskiej,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syreny 5/7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ECE2339-238D-4799-8A0D-223A639CC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9724">
            <a:off x="5485175" y="70188"/>
            <a:ext cx="3762981" cy="319207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E70F1F6-B6FB-419A-A1F7-EAC9272E45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55004"/>
            <a:ext cx="2160240" cy="237626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014176"/>
            <a:ext cx="6178570" cy="49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ŁGOSIA\Desktop\Szkolne _Pola Nadziei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1" y="152670"/>
            <a:ext cx="8100899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ŁGOSIA\Desktop\do pre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920880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B217C2AD-51B4-40CE-A71F-F5D3F846D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21">
            <a:extLst>
              <a:ext uri="{FF2B5EF4-FFF2-40B4-BE49-F238E27FC236}">
                <a16:creationId xmlns="" xmlns:a16="http://schemas.microsoft.com/office/drawing/2014/main" id="{6F1BF92E-23CF-4BFE-9E1F-C359BACFA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23">
            <a:extLst>
              <a:ext uri="{FF2B5EF4-FFF2-40B4-BE49-F238E27FC236}">
                <a16:creationId xmlns="" xmlns:a16="http://schemas.microsoft.com/office/drawing/2014/main" id="{0E624BD9-62FB-467A-ACDC-4836ADC5F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Freeform 13">
            <a:extLst>
              <a:ext uri="{FF2B5EF4-FFF2-40B4-BE49-F238E27FC236}">
                <a16:creationId xmlns="" xmlns:a16="http://schemas.microsoft.com/office/drawing/2014/main" id="{4C973920-672E-443D-8D2E-2D1E3853A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 flipH="1">
            <a:off x="106297" y="0"/>
            <a:ext cx="5842211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BE8B4D-A001-442D-BBBC-DA389E7C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95" y="1231894"/>
            <a:ext cx="4757161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spc="800" dirty="0">
                <a:solidFill>
                  <a:srgbClr val="2A1A00"/>
                </a:solidFill>
              </a:rPr>
              <a:t>Serdeczne zapraszamy </a:t>
            </a:r>
            <a:r>
              <a:rPr lang="pl-PL" sz="3600" spc="800" dirty="0" smtClean="0">
                <a:solidFill>
                  <a:srgbClr val="2A1A00"/>
                </a:solidFill>
              </a:rPr>
              <a:t/>
            </a:r>
            <a:br>
              <a:rPr lang="pl-PL" sz="3600" spc="800" dirty="0" smtClean="0">
                <a:solidFill>
                  <a:srgbClr val="2A1A00"/>
                </a:solidFill>
              </a:rPr>
            </a:br>
            <a:r>
              <a:rPr lang="en-US" sz="3600" spc="800" dirty="0" smtClean="0">
                <a:solidFill>
                  <a:srgbClr val="2A1A00"/>
                </a:solidFill>
              </a:rPr>
              <a:t>do naszej</a:t>
            </a:r>
            <a:r>
              <a:rPr lang="pl-PL" sz="3600" spc="800" dirty="0" smtClean="0">
                <a:solidFill>
                  <a:srgbClr val="2A1A00"/>
                </a:solidFill>
              </a:rPr>
              <a:t/>
            </a:r>
            <a:br>
              <a:rPr lang="pl-PL" sz="3600" spc="800" dirty="0" smtClean="0">
                <a:solidFill>
                  <a:srgbClr val="2A1A00"/>
                </a:solidFill>
              </a:rPr>
            </a:br>
            <a:r>
              <a:rPr lang="en-US" sz="3600" spc="800" dirty="0" smtClean="0">
                <a:solidFill>
                  <a:srgbClr val="2A1A00"/>
                </a:solidFill>
              </a:rPr>
              <a:t>„zerówki”</a:t>
            </a:r>
            <a:r>
              <a:rPr lang="pl-PL" sz="3600" spc="800" smtClean="0">
                <a:solidFill>
                  <a:srgbClr val="2A1A00"/>
                </a:solidFill>
              </a:rPr>
              <a:t>.</a:t>
            </a:r>
            <a:endParaRPr lang="en-US" sz="3600" spc="800" dirty="0">
              <a:solidFill>
                <a:srgbClr val="2A1A00"/>
              </a:solidFill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="" xmlns:a16="http://schemas.microsoft.com/office/drawing/2014/main" id="{4363DD75-42D3-453C-A84D-D18B4215C9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52BFB2C4-FC58-4C4C-8058-F9D8CF7B1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708" y="1932925"/>
            <a:ext cx="2996694" cy="29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29" y="404664"/>
            <a:ext cx="8016891" cy="601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30425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pl-PL" sz="3600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</a:br>
            <a:endParaRPr lang="pl-PL" sz="24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780928"/>
            <a:ext cx="7992888" cy="34563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24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4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76" y="116632"/>
            <a:ext cx="8029596" cy="6627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064897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ŁGOSIA\Desktop\mALI ARTYŚC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064896" cy="645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ŁGOSIA\Desktop\spo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67303" cy="61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">
            <a:extLst>
              <a:ext uri="{FF2B5EF4-FFF2-40B4-BE49-F238E27FC236}">
                <a16:creationId xmlns="" xmlns:a16="http://schemas.microsoft.com/office/drawing/2014/main" id="{DD0AEE21-CF4B-4395-A100-EFB0EB9951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F8DBD9A-1B56-4D4B-856B-89CC682C6B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EE079F42-5C7A-44DD-9E9F-A34795A48F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9318" y="0"/>
            <a:ext cx="8604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6">
            <a:extLst>
              <a:ext uri="{FF2B5EF4-FFF2-40B4-BE49-F238E27FC236}">
                <a16:creationId xmlns="" xmlns:a16="http://schemas.microsoft.com/office/drawing/2014/main" id="{09777E15-6D68-4808-AD20-82EA7377F4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4963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0" name="Freeform 6">
            <a:extLst>
              <a:ext uri="{FF2B5EF4-FFF2-40B4-BE49-F238E27FC236}">
                <a16:creationId xmlns="" xmlns:a16="http://schemas.microsoft.com/office/drawing/2014/main" id="{CE79CAD8-9F7F-4756-BD12-8463CA4C6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A9923A21-5790-4667-B5C7-ADA793B499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48336" y="643466"/>
            <a:ext cx="7200601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MAŁGOSIA\Desktop\ddd\aSPO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8885" y="965199"/>
            <a:ext cx="6159501" cy="4927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ŁGOSIA\Desktop\prezent\info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16135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992888" cy="639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744</TotalTime>
  <Words>7</Words>
  <Application>Microsoft Office PowerPoint</Application>
  <PresentationFormat>Pokaz na ekranie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Znaczek</vt:lpstr>
      <vt:lpstr>  BON edukacyjny Sześciolatka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Serdeczne zapraszamy  do naszej „zerówki”.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139 im. Ludwiki Wawrzyńskiej w Warszawie</dc:title>
  <dc:creator>Monika</dc:creator>
  <cp:lastModifiedBy>rkluska</cp:lastModifiedBy>
  <cp:revision>53</cp:revision>
  <dcterms:created xsi:type="dcterms:W3CDTF">2017-01-11T14:24:56Z</dcterms:created>
  <dcterms:modified xsi:type="dcterms:W3CDTF">2020-12-03T10:49:16Z</dcterms:modified>
</cp:coreProperties>
</file>